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FB98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4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9EC8-9FCC-4413-9388-E26528D95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BB5E6-0405-4F72-989F-0D9D9EC40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764F-E8E9-4CAB-AF0B-B280EA981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A9D1C-A0E0-4ADE-BF74-11D654EE5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C04B4-2684-472D-B0A1-75AED40F7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7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6E2A-D741-4998-AC78-55125DE88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23F78-4C8F-475A-A874-C4A21DC39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00D36-B5AD-4C7A-AEE6-D14F5B92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65F84-02BE-4E22-98F5-071DE417F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919BD-1928-4B29-B103-A246FB70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940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9CA23C-43B6-40F1-A313-22C30BE580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604CC-EFDE-476D-960D-F9115DD72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D50FC-F006-4013-94F5-A5F060B8B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BF90F-FA7E-44A2-A779-812E3B936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B8F43-C171-4BC5-B0B8-4E6437458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4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B7003-A16C-4126-B5DE-77146222D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9243B-C011-4B64-9026-53B0F6F36F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E4112-A2F5-4026-A1E2-567B184FD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1886B-7FB7-4EDB-AFB4-4A231055C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86390-AAD0-4F70-AB89-9D40DAB1F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D82B-01C4-4A73-8C27-83D820111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3AD73-3FAC-4F0B-A3E2-2D9E76F99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DBEFC-00E0-4680-B257-62431635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E8F39-8898-479B-901E-2D3A803F6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01FA5-04A1-4C38-98A6-7B03FE867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372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90D8-8625-420F-9112-F84CF87FD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7BF4E-B3E5-45B7-BF65-F78CBECB0A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8BEC6-2039-4A71-9DEF-36052C566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BE388-5FBE-4BF2-ACF8-092360A4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D50F2-A1C3-43C1-B246-C70387177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9D5C6-962B-452F-9D17-6F5F6A7A7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0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6EF39-4BA8-4A88-89C3-887B50BF5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594AC-7024-4541-95B4-1EBA89886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A5A9-9884-4D32-8171-0AC0E8595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1B325-805C-472B-A84F-89EC1E07B7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8D905-7902-4964-9B22-B05B72DC5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F08B31-9C67-47CC-874A-A65C1AA0A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BACC7-51AE-4DAE-98D4-6403997EE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ABEDB-2F03-4D35-8FDE-11933FC6A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77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81669-9003-4766-8C8D-D5C148E6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3FF723-90F2-48CF-AAD9-862A6F87E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A7914-CF6C-4A6D-9CC8-C9AD3D145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EBE6BA-BE0B-4837-A807-D48B59C1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8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E55EDC-452E-4B77-8DAB-5DA467413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453F41-B42A-4E7B-9A6C-8B80C9CD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4F0D5C-20ED-4C4F-8579-1BF70548C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93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6851B-D7A4-4541-8D67-56B8BC62E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E6383-64C4-4402-98FF-FF8C22E46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8BA0C4-236E-4133-9B5B-987BE4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65A51-1511-4073-AEDC-ADABDBBB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397DF8-1D6F-446A-9583-C15FFCAE8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046C1-3437-4B69-96A8-2127F2F7D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15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898D9-315B-497F-8303-9698936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4F5D71-EDFD-4385-94E0-630EE6FE6A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5219B-3CB5-430E-99BD-1EAEE9DCF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68C72-13AE-4BB2-9B92-B1EA2EC61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3899F-3E1A-484C-A496-03620A03C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291C4-9501-4D2F-8C5B-FC6A1EF9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26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F97C63-DCDB-42EF-85C8-68CE8C1B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64D23-A0F0-4063-9ED2-E35DE63F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A0AAE-BD31-4FD7-9B90-20F5A1083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94B8A-A93F-4928-8FD3-E6386BBCA783}" type="datetimeFigureOut">
              <a:rPr lang="en-US" smtClean="0"/>
              <a:t>11/11/2017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1BBEC-A17A-4441-A7C0-2BC23B978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C1862-CD84-4C8E-A4C5-914C4B5FF8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76DDB-ED16-4B8D-A2B9-DE358BEC1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03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E7261F2-E2B2-4013-9977-6F4BD28358BA}"/>
              </a:ext>
            </a:extLst>
          </p:cNvPr>
          <p:cNvGrpSpPr/>
          <p:nvPr/>
        </p:nvGrpSpPr>
        <p:grpSpPr>
          <a:xfrm>
            <a:off x="1675559" y="1305341"/>
            <a:ext cx="8840882" cy="4247317"/>
            <a:chOff x="1675559" y="1305341"/>
            <a:chExt cx="8840882" cy="424731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B879C0-56D4-40F3-8014-5ED176B0E5F8}"/>
                </a:ext>
              </a:extLst>
            </p:cNvPr>
            <p:cNvSpPr/>
            <p:nvPr/>
          </p:nvSpPr>
          <p:spPr>
            <a:xfrm>
              <a:off x="1675559" y="2194560"/>
              <a:ext cx="8410273" cy="28712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B58A86-C6F0-411A-96A8-9C9E6158902A}"/>
                </a:ext>
              </a:extLst>
            </p:cNvPr>
            <p:cNvSpPr txBox="1"/>
            <p:nvPr/>
          </p:nvSpPr>
          <p:spPr>
            <a:xfrm>
              <a:off x="1675559" y="1305341"/>
              <a:ext cx="8840882" cy="424731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7000" spc="-300" dirty="0">
                  <a:ln w="38100">
                    <a:solidFill>
                      <a:schemeClr val="tx1"/>
                    </a:solidFill>
                  </a:ln>
                  <a:solidFill>
                    <a:srgbClr val="98FB98"/>
                  </a:solidFill>
                  <a:latin typeface="MingLiU" panose="02020509000000000000" pitchFamily="49" charset="-120"/>
                  <a:ea typeface="MingLiU" panose="02020509000000000000" pitchFamily="49" charset="-120"/>
                </a:rPr>
                <a:t>El at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AE68947-08EA-4210-8968-F0C591B9E6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1600" y="3154680"/>
              <a:ext cx="18288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9749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MingLiU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Jeffry K. Lew</dc:creator>
  <cp:lastModifiedBy>Jeffry K. Lew</cp:lastModifiedBy>
  <cp:revision>5</cp:revision>
  <dcterms:created xsi:type="dcterms:W3CDTF">2017-11-11T22:54:05Z</dcterms:created>
  <dcterms:modified xsi:type="dcterms:W3CDTF">2017-11-11T23:29:58Z</dcterms:modified>
</cp:coreProperties>
</file>

<file path=docProps/thumbnail.jpeg>
</file>